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1" r:id="rId4"/>
    <p:sldId id="257" r:id="rId5"/>
    <p:sldId id="261" r:id="rId6"/>
    <p:sldId id="277" r:id="rId7"/>
    <p:sldId id="262" r:id="rId8"/>
    <p:sldId id="263" r:id="rId9"/>
    <p:sldId id="265" r:id="rId10"/>
    <p:sldId id="267" r:id="rId11"/>
    <p:sldId id="278" r:id="rId12"/>
    <p:sldId id="266" r:id="rId13"/>
    <p:sldId id="268" r:id="rId14"/>
    <p:sldId id="269" r:id="rId15"/>
    <p:sldId id="279" r:id="rId16"/>
    <p:sldId id="270" r:id="rId17"/>
    <p:sldId id="271" r:id="rId18"/>
    <p:sldId id="280" r:id="rId19"/>
    <p:sldId id="272" r:id="rId20"/>
    <p:sldId id="273" r:id="rId21"/>
    <p:sldId id="275" r:id="rId22"/>
    <p:sldId id="282" r:id="rId23"/>
    <p:sldId id="287" r:id="rId24"/>
    <p:sldId id="288" r:id="rId25"/>
    <p:sldId id="296" r:id="rId26"/>
    <p:sldId id="289" r:id="rId27"/>
    <p:sldId id="284" r:id="rId28"/>
    <p:sldId id="298" r:id="rId29"/>
    <p:sldId id="290" r:id="rId30"/>
    <p:sldId id="291" r:id="rId31"/>
    <p:sldId id="300" r:id="rId32"/>
    <p:sldId id="299" r:id="rId33"/>
    <p:sldId id="301" r:id="rId34"/>
    <p:sldId id="294" r:id="rId35"/>
    <p:sldId id="293" r:id="rId36"/>
    <p:sldId id="292" r:id="rId37"/>
    <p:sldId id="30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5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2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7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9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2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7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94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8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0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9215D-7F8B-4318-BFD9-EC204FEC59C9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12212-65DE-49AE-A330-4DFE7140A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3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6052" y="1891430"/>
            <a:ext cx="4672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+mj-lt"/>
              </a:rPr>
              <a:t>We! Skey </a:t>
            </a:r>
            <a:r>
              <a:rPr lang="ko-KR" altLang="en-US" sz="4000" b="1" dirty="0" smtClean="0">
                <a:latin typeface="+mj-lt"/>
              </a:rPr>
              <a:t>분석설계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16000" y="3425400"/>
            <a:ext cx="936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69775" y="4258684"/>
            <a:ext cx="4006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lt"/>
              </a:rPr>
              <a:t>■ 프론트엔드</a:t>
            </a:r>
            <a:r>
              <a:rPr lang="en-US" altLang="ko-KR" sz="2400" dirty="0" smtClean="0">
                <a:latin typeface="+mj-lt"/>
              </a:rPr>
              <a:t>_</a:t>
            </a:r>
            <a:r>
              <a:rPr lang="ko-KR" altLang="en-US" sz="2400" dirty="0" smtClean="0">
                <a:latin typeface="+mj-lt"/>
              </a:rPr>
              <a:t>김윤민</a:t>
            </a:r>
            <a:r>
              <a:rPr lang="en-US" altLang="ko-KR" sz="2400" dirty="0" smtClean="0">
                <a:latin typeface="+mj-lt"/>
              </a:rPr>
              <a:t>_6510</a:t>
            </a:r>
            <a:endParaRPr lang="ko-KR" alt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0555" y="4807231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lt"/>
              </a:rPr>
              <a:t>■ </a:t>
            </a:r>
            <a:r>
              <a:rPr lang="en-US" altLang="ko-KR" sz="2400" dirty="0" smtClean="0">
                <a:latin typeface="+mj-lt"/>
              </a:rPr>
              <a:t>2023.08.10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39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07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왼쪽 대괄호 17"/>
          <p:cNvSpPr/>
          <p:nvPr/>
        </p:nvSpPr>
        <p:spPr>
          <a:xfrm>
            <a:off x="6159731" y="1882685"/>
            <a:ext cx="200516" cy="3836471"/>
          </a:xfrm>
          <a:prstGeom prst="leftBracket">
            <a:avLst>
              <a:gd name="adj" fmla="val 7831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222360" y="3156502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450px</a:t>
            </a:r>
            <a:endParaRPr lang="ko-KR" altLang="en-US" b="1" dirty="0"/>
          </a:p>
        </p:txBody>
      </p:sp>
      <p:sp>
        <p:nvSpPr>
          <p:cNvPr id="20" name="왼쪽 대괄호 19"/>
          <p:cNvSpPr/>
          <p:nvPr/>
        </p:nvSpPr>
        <p:spPr>
          <a:xfrm rot="16200000" flipH="1">
            <a:off x="7822279" y="211325"/>
            <a:ext cx="203081" cy="2987117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361503" y="114340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350px</a:t>
            </a:r>
            <a:endParaRPr lang="ko-KR" altLang="en-US" b="1" dirty="0"/>
          </a:p>
        </p:txBody>
      </p:sp>
      <p:sp>
        <p:nvSpPr>
          <p:cNvPr id="22" name="왼쪽 대괄호 21"/>
          <p:cNvSpPr/>
          <p:nvPr/>
        </p:nvSpPr>
        <p:spPr>
          <a:xfrm rot="16200000" flipH="1">
            <a:off x="5992807" y="3816314"/>
            <a:ext cx="156994" cy="4577826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73858" y="5518915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500px</a:t>
            </a:r>
            <a:endParaRPr lang="ko-KR" altLang="en-US" b="1" dirty="0"/>
          </a:p>
        </p:txBody>
      </p:sp>
      <p:sp>
        <p:nvSpPr>
          <p:cNvPr id="25" name="왼쪽 대괄호 24"/>
          <p:cNvSpPr/>
          <p:nvPr/>
        </p:nvSpPr>
        <p:spPr>
          <a:xfrm flipH="1">
            <a:off x="8453675" y="6257958"/>
            <a:ext cx="67527" cy="286219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582500" y="6203969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25px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45373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44943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138854" y="1049034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90334" y="1847842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00801" y="1839229"/>
            <a:ext cx="3016577" cy="3940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751868" y="6185231"/>
            <a:ext cx="4637988" cy="388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Bar_1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786595" y="1848655"/>
            <a:ext cx="3020316" cy="39307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97062" y="1848655"/>
            <a:ext cx="3020316" cy="39307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48128" y="6185231"/>
            <a:ext cx="4641727" cy="3880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24188" y="3645336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973337" y="3636723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352470" y="6142558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9592711" y="3108214"/>
            <a:ext cx="2359546" cy="3584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676266" y="3252684"/>
            <a:ext cx="2239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7. Image_3 :</a:t>
            </a:r>
          </a:p>
          <a:p>
            <a:r>
              <a:rPr lang="ko-KR" altLang="en-US" sz="1600" dirty="0" smtClean="0"/>
              <a:t>오늘의 추천 위스키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9676266" y="4588513"/>
            <a:ext cx="2239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8. Image_4 :</a:t>
            </a:r>
          </a:p>
          <a:p>
            <a:r>
              <a:rPr lang="ko-KR" altLang="en-US" sz="1600" dirty="0" smtClean="0"/>
              <a:t>오늘의 추천 위스키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페이지</a:t>
            </a:r>
            <a:r>
              <a:rPr lang="en-US" altLang="ko-KR" sz="1600" dirty="0"/>
              <a:t>= </a:t>
            </a:r>
            <a:r>
              <a:rPr lang="ko-KR" altLang="en-US" sz="1600" dirty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9676266" y="5922319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9. Bar_1 :</a:t>
            </a:r>
          </a:p>
          <a:p>
            <a:r>
              <a:rPr lang="ko-KR" altLang="en-US" sz="1600" dirty="0" smtClean="0"/>
              <a:t>슬라이드 바 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496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214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92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왼쪽 대괄호 14"/>
          <p:cNvSpPr/>
          <p:nvPr/>
        </p:nvSpPr>
        <p:spPr>
          <a:xfrm>
            <a:off x="691291" y="1975705"/>
            <a:ext cx="200516" cy="3836471"/>
          </a:xfrm>
          <a:prstGeom prst="leftBracket">
            <a:avLst>
              <a:gd name="adj" fmla="val 7831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57520" y="4646060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450px</a:t>
            </a:r>
            <a:endParaRPr lang="ko-KR" altLang="en-US" b="1" dirty="0"/>
          </a:p>
        </p:txBody>
      </p:sp>
      <p:sp>
        <p:nvSpPr>
          <p:cNvPr id="17" name="왼쪽 대괄호 16"/>
          <p:cNvSpPr/>
          <p:nvPr/>
        </p:nvSpPr>
        <p:spPr>
          <a:xfrm rot="16200000">
            <a:off x="6081231" y="-3043785"/>
            <a:ext cx="123527" cy="10324635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10071" y="230008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1200px</a:t>
            </a:r>
            <a:endParaRPr lang="ko-KR" altLang="en-US" b="1" dirty="0"/>
          </a:p>
        </p:txBody>
      </p:sp>
      <p:sp>
        <p:nvSpPr>
          <p:cNvPr id="19" name="왼쪽 대괄호 18"/>
          <p:cNvSpPr/>
          <p:nvPr/>
        </p:nvSpPr>
        <p:spPr>
          <a:xfrm rot="16200000" flipH="1">
            <a:off x="6019450" y="5204404"/>
            <a:ext cx="95702" cy="1547780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665466" y="5425283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200px</a:t>
            </a:r>
            <a:endParaRPr lang="ko-KR" altLang="en-US" b="1" dirty="0"/>
          </a:p>
        </p:txBody>
      </p:sp>
      <p:sp>
        <p:nvSpPr>
          <p:cNvPr id="21" name="왼쪽 대괄호 20"/>
          <p:cNvSpPr/>
          <p:nvPr/>
        </p:nvSpPr>
        <p:spPr>
          <a:xfrm flipH="1">
            <a:off x="6950085" y="6124871"/>
            <a:ext cx="144887" cy="488991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109155" y="6170621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7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155542" y="1017906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546" y="1955789"/>
            <a:ext cx="10473180" cy="3846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159" y="606305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Button_4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77670" y="1958418"/>
            <a:ext cx="10491056" cy="38524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60159" y="6063057"/>
            <a:ext cx="1659117" cy="5844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181" y="372291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834677" y="601948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9236552" y="3722917"/>
            <a:ext cx="2694642" cy="2894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51942" y="3855328"/>
            <a:ext cx="24449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10. Image_5 :</a:t>
            </a:r>
          </a:p>
          <a:p>
            <a:r>
              <a:rPr lang="ko-KR" altLang="en-US" sz="1600" dirty="0" smtClean="0"/>
              <a:t>단순 위스키 이미지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입문자 페이지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351942" y="5303847"/>
            <a:ext cx="23118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11. Button_4 :</a:t>
            </a:r>
          </a:p>
          <a:p>
            <a:r>
              <a:rPr lang="ko-KR" altLang="en-US" sz="1600" dirty="0" smtClean="0"/>
              <a:t>위스키 보러가기 버튼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위스키 정보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041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590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  <p:sp>
        <p:nvSpPr>
          <p:cNvPr id="21" name="왼쪽 대괄호 20"/>
          <p:cNvSpPr/>
          <p:nvPr/>
        </p:nvSpPr>
        <p:spPr>
          <a:xfrm rot="16200000" flipH="1">
            <a:off x="6075158" y="3249926"/>
            <a:ext cx="119456" cy="1749454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70424" y="4240653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200px</a:t>
            </a:r>
            <a:endParaRPr lang="ko-KR" altLang="en-US" b="1" dirty="0"/>
          </a:p>
        </p:txBody>
      </p:sp>
      <p:sp>
        <p:nvSpPr>
          <p:cNvPr id="23" name="왼쪽 대괄호 22"/>
          <p:cNvSpPr/>
          <p:nvPr/>
        </p:nvSpPr>
        <p:spPr>
          <a:xfrm flipH="1">
            <a:off x="7072666" y="4250170"/>
            <a:ext cx="126156" cy="1735851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98822" y="4836801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200px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왼쪽 대괄호 24"/>
          <p:cNvSpPr/>
          <p:nvPr/>
        </p:nvSpPr>
        <p:spPr>
          <a:xfrm flipH="1">
            <a:off x="7623073" y="2388802"/>
            <a:ext cx="74512" cy="1363066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758545" y="2875116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왼쪽 대괄호 26"/>
          <p:cNvSpPr/>
          <p:nvPr/>
        </p:nvSpPr>
        <p:spPr>
          <a:xfrm rot="16200000" flipH="1">
            <a:off x="6031043" y="825434"/>
            <a:ext cx="91236" cy="2854149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32472" y="1780163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8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목차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9150" y="1855134"/>
            <a:ext cx="2642070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1. </a:t>
            </a:r>
            <a:r>
              <a:rPr lang="ko-KR" altLang="en-US" sz="2400" dirty="0" smtClean="0">
                <a:latin typeface="+mj-lt"/>
              </a:rPr>
              <a:t>메인 화면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1) </a:t>
            </a:r>
            <a:r>
              <a:rPr lang="ko-KR" altLang="en-US" sz="2400" dirty="0" smtClean="0">
                <a:latin typeface="+mj-lt"/>
              </a:rPr>
              <a:t>화면 구상도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endParaRPr lang="en-US" altLang="ko-KR" sz="2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2. </a:t>
            </a:r>
            <a:r>
              <a:rPr lang="ko-KR" altLang="en-US" sz="2400" dirty="0" smtClean="0">
                <a:latin typeface="+mj-lt"/>
              </a:rPr>
              <a:t>서브 화면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1) </a:t>
            </a:r>
            <a:r>
              <a:rPr lang="ko-KR" altLang="en-US" sz="2400" dirty="0" smtClean="0">
                <a:latin typeface="+mj-lt"/>
              </a:rPr>
              <a:t>메뉴 화면</a:t>
            </a:r>
            <a:r>
              <a:rPr lang="en-US" altLang="ko-KR" sz="2400" dirty="0" smtClean="0">
                <a:latin typeface="+mj-lt"/>
              </a:rPr>
              <a:t/>
            </a:r>
            <a:br>
              <a:rPr lang="en-US" altLang="ko-KR" sz="2400" dirty="0" smtClean="0">
                <a:latin typeface="+mj-lt"/>
              </a:rPr>
            </a:br>
            <a:r>
              <a:rPr lang="en-US" altLang="ko-KR" sz="2400" dirty="0" smtClean="0">
                <a:latin typeface="+mj-lt"/>
              </a:rPr>
              <a:t>    2) </a:t>
            </a:r>
            <a:r>
              <a:rPr lang="ko-KR" altLang="en-US" sz="2400" dirty="0" smtClean="0">
                <a:latin typeface="+mj-lt"/>
              </a:rPr>
              <a:t>위스키 </a:t>
            </a:r>
            <a:r>
              <a:rPr lang="ko-KR" altLang="en-US" sz="2400" dirty="0" smtClean="0">
                <a:latin typeface="+mj-lt"/>
              </a:rPr>
              <a:t>설명</a:t>
            </a:r>
            <a:endParaRPr lang="en-US" altLang="ko-KR" sz="2400" dirty="0" smtClean="0">
              <a:latin typeface="+mj-lt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+mj-lt"/>
              </a:rPr>
              <a:t>3. </a:t>
            </a:r>
            <a:r>
              <a:rPr lang="ko-KR" altLang="en-US" sz="2400" dirty="0" smtClean="0">
                <a:latin typeface="+mj-lt"/>
              </a:rPr>
              <a:t>서비스 플로우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 rot="5400000">
            <a:off x="3936000" y="3671860"/>
            <a:ext cx="4320000" cy="4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57" y="1484753"/>
            <a:ext cx="2989293" cy="43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(4)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16573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41405" y="1026089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0160" y="1131216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8073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415595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1016794" y="1281260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138854" y="1015418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368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20094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006499" y="4243080"/>
            <a:ext cx="1789519" cy="17429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Textbox_4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609710" y="2367698"/>
            <a:ext cx="2894026" cy="13841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36466" y="4243080"/>
            <a:ext cx="1786742" cy="1742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213578" y="4243080"/>
            <a:ext cx="1786742" cy="1742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002760" y="4243080"/>
            <a:ext cx="1786742" cy="1742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70110" y="2338043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978651" y="420459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13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751798" y="420459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554012" y="420459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943336" y="2338043"/>
            <a:ext cx="3748203" cy="163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061891" y="2467652"/>
            <a:ext cx="299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12. Textbox_1 : </a:t>
            </a:r>
            <a:r>
              <a:rPr lang="ko-KR" altLang="en-US" sz="1600" dirty="0" smtClean="0"/>
              <a:t>단순 감성 문구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 이벤트 없음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61891" y="3202471"/>
            <a:ext cx="3629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13~15. Textbox_2~4 : </a:t>
            </a:r>
            <a:r>
              <a:rPr lang="ko-KR" altLang="en-US" sz="1600" dirty="0" smtClean="0"/>
              <a:t>단순 감성 문구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클릭 이벤트 없음</a:t>
            </a:r>
            <a:r>
              <a:rPr lang="en-US" altLang="ko-KR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056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57" y="22014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정리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9" y="835891"/>
            <a:ext cx="3395286" cy="1650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/>
        </p:blipFill>
        <p:spPr>
          <a:xfrm>
            <a:off x="396557" y="2485920"/>
            <a:ext cx="3395287" cy="1432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5"/>
          <a:stretch/>
        </p:blipFill>
        <p:spPr>
          <a:xfrm>
            <a:off x="396557" y="3918469"/>
            <a:ext cx="3395286" cy="14437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396557" y="5344538"/>
            <a:ext cx="3395286" cy="1420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08363" y="1999149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메인화면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변수 및 기능 정리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62946" y="2664134"/>
            <a:ext cx="4751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버튼 </a:t>
            </a:r>
            <a:r>
              <a:rPr lang="en-US" altLang="ko-KR" sz="1600" dirty="0" smtClean="0"/>
              <a:t>: Button_1 / Button_2 / Button_3 / Button_4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862946" y="3117135"/>
            <a:ext cx="6279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배너 이미지 </a:t>
            </a:r>
            <a:r>
              <a:rPr lang="en-US" altLang="ko-KR" sz="1600" dirty="0" smtClean="0"/>
              <a:t>: Image_1 / Image_2 / Image_3 / Image_4 / Image_5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862946" y="3570136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이미지 넘어가는 바 </a:t>
            </a:r>
            <a:r>
              <a:rPr lang="en-US" altLang="ko-KR" sz="1600" dirty="0" smtClean="0"/>
              <a:t>: Bar_1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862946" y="4028083"/>
            <a:ext cx="5773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텍스트 박스 </a:t>
            </a:r>
            <a:r>
              <a:rPr lang="en-US" altLang="ko-KR" sz="1600" dirty="0" smtClean="0"/>
              <a:t>: Textbox_1 / Textbox_2 / Textbox_3 / Textbox_4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5396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</a:t>
            </a:r>
            <a:r>
              <a:rPr lang="en-US" altLang="ko-KR" sz="2400" b="1" dirty="0" smtClean="0">
                <a:latin typeface="+mj-lt"/>
              </a:rPr>
              <a:t>2. </a:t>
            </a:r>
            <a:r>
              <a:rPr lang="ko-KR" altLang="en-US" sz="2400" b="1" dirty="0" smtClean="0">
                <a:latin typeface="+mj-lt"/>
              </a:rPr>
              <a:t>서브 화면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659" y="2655023"/>
            <a:ext cx="48782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+mj-lt"/>
              </a:rPr>
              <a:t>2. </a:t>
            </a:r>
            <a:r>
              <a:rPr lang="ko-KR" altLang="en-US" sz="6600" b="1" dirty="0" smtClean="0">
                <a:latin typeface="+mj-lt"/>
              </a:rPr>
              <a:t>서브 화면</a:t>
            </a:r>
            <a:endParaRPr lang="ko-KR" altLang="en-US" sz="66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9879" y="4166908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j-lt"/>
              </a:rPr>
              <a:t>1</a:t>
            </a:r>
            <a:r>
              <a:rPr lang="en-US" altLang="ko-KR" sz="2400" b="1" smtClean="0">
                <a:latin typeface="+mj-lt"/>
              </a:rPr>
              <a:t>) </a:t>
            </a:r>
            <a:r>
              <a:rPr lang="ko-KR" altLang="en-US" sz="2400" b="1" dirty="0" smtClean="0">
                <a:latin typeface="+mj-lt"/>
              </a:rPr>
              <a:t>위스키 설명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9879" y="4723861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j-lt"/>
              </a:rPr>
              <a:t>2) </a:t>
            </a:r>
            <a:r>
              <a:rPr lang="ko-KR" altLang="en-US" sz="2400" b="1" dirty="0" smtClean="0">
                <a:latin typeface="+mj-lt"/>
              </a:rPr>
              <a:t>위스키 추천</a:t>
            </a:r>
            <a:endParaRPr lang="ko-KR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4733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96557" y="220142"/>
            <a:ext cx="718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</a:t>
            </a:r>
            <a:r>
              <a:rPr lang="en-US" altLang="ko-KR" sz="2400" b="1" dirty="0" smtClean="0">
                <a:latin typeface="+mj-lt"/>
              </a:rPr>
              <a:t>1</a:t>
            </a:r>
            <a:r>
              <a:rPr lang="en-US" altLang="ko-KR" sz="2400" b="1" dirty="0" smtClean="0">
                <a:latin typeface="+mj-lt"/>
              </a:rPr>
              <a:t>) Button_1 </a:t>
            </a:r>
            <a:r>
              <a:rPr lang="ko-KR" altLang="en-US" sz="2400" b="1" dirty="0" smtClean="0">
                <a:latin typeface="+mj-lt"/>
              </a:rPr>
              <a:t>클릭 시 나타나는 화면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8637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122551" y="997720"/>
            <a:ext cx="11953188" cy="5830756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1306" y="1084081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9219" y="1234125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396741" y="1234125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0997940" y="1234125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69219" y="1980413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Button_4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369219" y="2520046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Button_5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69219" y="3059679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Button_6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298916" y="5090474"/>
            <a:ext cx="2161479" cy="15570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Text_5</a:t>
            </a:r>
            <a:endParaRPr lang="ko-KR" altLang="en-US" sz="1100" dirty="0"/>
          </a:p>
        </p:txBody>
      </p:sp>
      <p:sp>
        <p:nvSpPr>
          <p:cNvPr id="24" name="직사각형 23"/>
          <p:cNvSpPr/>
          <p:nvPr/>
        </p:nvSpPr>
        <p:spPr>
          <a:xfrm>
            <a:off x="369219" y="3599312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8286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122551" y="997720"/>
            <a:ext cx="11953188" cy="5830756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1306" y="1084081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9219" y="1234125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396741" y="1234125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0997940" y="1234125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69219" y="1980413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Button_4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369219" y="2520046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Button_5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69219" y="3059679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Button_6</a:t>
            </a:r>
            <a:endParaRPr lang="ko-KR" altLang="en-US" sz="1100" dirty="0"/>
          </a:p>
        </p:txBody>
      </p:sp>
      <p:sp>
        <p:nvSpPr>
          <p:cNvPr id="14" name="왼쪽 대괄호 13"/>
          <p:cNvSpPr/>
          <p:nvPr/>
        </p:nvSpPr>
        <p:spPr>
          <a:xfrm flipH="1">
            <a:off x="1294800" y="2011159"/>
            <a:ext cx="67527" cy="286219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3625" y="1957170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25px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왼쪽 대괄호 15"/>
          <p:cNvSpPr/>
          <p:nvPr/>
        </p:nvSpPr>
        <p:spPr>
          <a:xfrm rot="16200000" flipH="1">
            <a:off x="757711" y="1505353"/>
            <a:ext cx="98976" cy="821284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46298" y="147983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125px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916" y="5090474"/>
            <a:ext cx="2161479" cy="15570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Text_5</a:t>
            </a:r>
            <a:endParaRPr lang="ko-KR" altLang="en-US" sz="1100" dirty="0"/>
          </a:p>
        </p:txBody>
      </p:sp>
      <p:sp>
        <p:nvSpPr>
          <p:cNvPr id="19" name="왼쪽 대괄호 18"/>
          <p:cNvSpPr/>
          <p:nvPr/>
        </p:nvSpPr>
        <p:spPr>
          <a:xfrm flipH="1">
            <a:off x="2585298" y="5090474"/>
            <a:ext cx="110765" cy="1557088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대괄호 19"/>
          <p:cNvSpPr/>
          <p:nvPr/>
        </p:nvSpPr>
        <p:spPr>
          <a:xfrm rot="16200000" flipH="1">
            <a:off x="1320056" y="3850713"/>
            <a:ext cx="138053" cy="2123769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0966" y="5684352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230px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5899" y="4409096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9219" y="3599312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Button_7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9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96557" y="220142"/>
            <a:ext cx="458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기능 별 설명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122551" y="997720"/>
            <a:ext cx="11953188" cy="5830756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1306" y="1084081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9219" y="1234125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396741" y="1234125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0997940" y="1234125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69219" y="1980413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Button_4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369219" y="2520046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Button_5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69219" y="3059679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Button_6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298916" y="5090474"/>
            <a:ext cx="2161479" cy="15570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Text_5</a:t>
            </a:r>
            <a:endParaRPr lang="ko-KR" altLang="en-US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369219" y="1980414"/>
            <a:ext cx="912826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9219" y="2518803"/>
            <a:ext cx="912826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95778" y="5089230"/>
            <a:ext cx="2164617" cy="1558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72618" y="1940559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16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272618" y="2476804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17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460395" y="5059706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167722" y="3535052"/>
            <a:ext cx="6611072" cy="311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86277" y="3728977"/>
            <a:ext cx="4219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16. Button_4 : </a:t>
            </a:r>
            <a:r>
              <a:rPr lang="ko-KR" altLang="en-US" sz="1600" dirty="0" smtClean="0"/>
              <a:t>싱글몰트 </a:t>
            </a:r>
            <a:r>
              <a:rPr lang="ko-KR" altLang="en-US" sz="1600" dirty="0"/>
              <a:t>위스키 페이지 연결</a:t>
            </a:r>
            <a:endParaRPr lang="en-US" altLang="ko-KR" sz="1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286277" y="4267585"/>
            <a:ext cx="3808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17. Button_5 : </a:t>
            </a:r>
            <a:r>
              <a:rPr lang="ko-KR" altLang="en-US" sz="1600" dirty="0" smtClean="0"/>
              <a:t>피트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위스키 페이지 연결</a:t>
            </a:r>
            <a:endParaRPr lang="en-US" altLang="ko-K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5286277" y="4807750"/>
            <a:ext cx="3808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18. Button_6 : </a:t>
            </a:r>
            <a:r>
              <a:rPr lang="ko-KR" altLang="en-US" sz="1600" dirty="0" smtClean="0"/>
              <a:t>버번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위스키 페이지 연결</a:t>
            </a:r>
            <a:endParaRPr lang="en-US" altLang="ko-KR" sz="16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286277" y="5334640"/>
            <a:ext cx="3808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19. Button_7 : </a:t>
            </a:r>
            <a:r>
              <a:rPr lang="ko-KR" altLang="en-US" sz="1600" dirty="0" smtClean="0"/>
              <a:t>꼬냑 위스키 페이지 연결</a:t>
            </a:r>
            <a:endParaRPr lang="en-US" altLang="ko-KR" sz="16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5286277" y="5861530"/>
            <a:ext cx="354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20. </a:t>
            </a:r>
            <a:r>
              <a:rPr lang="en-US" altLang="ko-KR" sz="1600" dirty="0" smtClean="0"/>
              <a:t>Text</a:t>
            </a:r>
            <a:r>
              <a:rPr lang="en-US" altLang="ko-KR" sz="1600" dirty="0" smtClean="0"/>
              <a:t>_5 :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단순 텍스트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연결 없음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369219" y="3592564"/>
            <a:ext cx="912826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Button_7</a:t>
            </a:r>
            <a:endParaRPr lang="ko-KR" altLang="en-US" sz="1100" dirty="0"/>
          </a:p>
        </p:txBody>
      </p:sp>
      <p:sp>
        <p:nvSpPr>
          <p:cNvPr id="37" name="직사각형 36"/>
          <p:cNvSpPr/>
          <p:nvPr/>
        </p:nvSpPr>
        <p:spPr>
          <a:xfrm>
            <a:off x="369219" y="3076683"/>
            <a:ext cx="912826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272618" y="3034684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18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69219" y="3592564"/>
            <a:ext cx="912826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272618" y="3550565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343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57" y="220142"/>
            <a:ext cx="8530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en-US" altLang="ko-KR" sz="2400" b="1" dirty="0" smtClean="0"/>
              <a:t>Button_4,5,6,7 </a:t>
            </a:r>
            <a:r>
              <a:rPr lang="ko-KR" altLang="en-US" sz="2400" b="1" dirty="0" smtClean="0"/>
              <a:t>클릭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시 나타나는 페이지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482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57" y="220142"/>
            <a:ext cx="8530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en-US" altLang="ko-KR" sz="2400" b="1" dirty="0" smtClean="0"/>
              <a:t>Button_4,5,6,7 </a:t>
            </a:r>
            <a:r>
              <a:rPr lang="ko-KR" altLang="en-US" sz="2400" b="1" dirty="0" smtClean="0"/>
              <a:t>클릭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시 나타나는 페이지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125689" y="997719"/>
            <a:ext cx="11953188" cy="583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44444" y="1093419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72357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399879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01078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10199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219310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728421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10199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219310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728421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99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57" y="220142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 값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125689" y="997719"/>
            <a:ext cx="11953188" cy="583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44444" y="1093419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72357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399879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01078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10199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219310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728421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10199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219310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728421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Image_6</a:t>
            </a:r>
            <a:endParaRPr lang="ko-KR" altLang="en-US" dirty="0"/>
          </a:p>
        </p:txBody>
      </p:sp>
      <p:sp>
        <p:nvSpPr>
          <p:cNvPr id="19" name="왼쪽 대괄호 18"/>
          <p:cNvSpPr/>
          <p:nvPr/>
        </p:nvSpPr>
        <p:spPr>
          <a:xfrm flipH="1">
            <a:off x="9483753" y="2085941"/>
            <a:ext cx="131586" cy="2033572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대괄호 19"/>
          <p:cNvSpPr/>
          <p:nvPr/>
        </p:nvSpPr>
        <p:spPr>
          <a:xfrm rot="16200000" flipH="1">
            <a:off x="8519413" y="1108966"/>
            <a:ext cx="102267" cy="1633983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711554" y="2830648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400px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47159" y="1422712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95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</a:t>
            </a:r>
            <a:r>
              <a:rPr lang="en-US" altLang="ko-KR" sz="2400" b="1" dirty="0" smtClean="0">
                <a:latin typeface="+mj-lt"/>
              </a:rPr>
              <a:t>1. </a:t>
            </a:r>
            <a:r>
              <a:rPr lang="ko-KR" altLang="en-US" sz="2400" b="1" dirty="0" smtClean="0">
                <a:latin typeface="+mj-lt"/>
              </a:rPr>
              <a:t>메인 화면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659" y="2655023"/>
            <a:ext cx="48782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+mj-lt"/>
              </a:rPr>
              <a:t>1. </a:t>
            </a:r>
            <a:r>
              <a:rPr lang="ko-KR" altLang="en-US" sz="6600" b="1" dirty="0" smtClean="0">
                <a:latin typeface="+mj-lt"/>
              </a:rPr>
              <a:t>메인 화면</a:t>
            </a:r>
            <a:endParaRPr lang="ko-KR" altLang="en-US" sz="6600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9879" y="4166908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j-lt"/>
              </a:rPr>
              <a:t>1) </a:t>
            </a:r>
            <a:r>
              <a:rPr lang="ko-KR" altLang="en-US" sz="2400" b="1" dirty="0" smtClean="0">
                <a:latin typeface="+mj-lt"/>
              </a:rPr>
              <a:t>화면 구상도</a:t>
            </a:r>
            <a:endParaRPr lang="ko-KR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125689" y="997719"/>
            <a:ext cx="11953188" cy="583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44444" y="1093419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72357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399879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01078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2710199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219310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728421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10199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219310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728421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Image_6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44444" y="2047097"/>
            <a:ext cx="1659117" cy="2072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8427" y="2012157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685065" y="2047097"/>
            <a:ext cx="1659117" cy="2072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316691" y="2002729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779493" y="5095188"/>
            <a:ext cx="3002439" cy="152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894568" y="5305606"/>
            <a:ext cx="27142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20. Image_1,2,3,4,5,6~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위스키 이미지 노출</a:t>
            </a:r>
            <a:endParaRPr lang="en-US" altLang="ko-KR" sz="1600" dirty="0" smtClean="0"/>
          </a:p>
          <a:p>
            <a:r>
              <a:rPr lang="en-US" altLang="ko-KR" sz="1600" dirty="0" smtClean="0"/>
              <a:t>+ </a:t>
            </a:r>
            <a:r>
              <a:rPr lang="ko-KR" altLang="en-US" sz="1600" dirty="0" smtClean="0"/>
              <a:t>마우스 </a:t>
            </a:r>
            <a:r>
              <a:rPr lang="ko-KR" altLang="en-US" sz="1600" dirty="0" err="1" smtClean="0"/>
              <a:t>호버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정보 출력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65202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57" y="220142"/>
            <a:ext cx="458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화면 구상도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125689" y="997719"/>
            <a:ext cx="11953188" cy="583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44444" y="1093419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72357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399879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01078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5219310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728421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10199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219310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728421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Image_6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25689" y="997719"/>
            <a:ext cx="11953188" cy="583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10199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443760" y="2047097"/>
            <a:ext cx="3418195" cy="39294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Info_1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52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57" y="220142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픽셀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값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125689" y="997719"/>
            <a:ext cx="11953188" cy="583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44444" y="1093419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72357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399879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01078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5219310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728421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10199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219310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728421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Image_6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25689" y="997719"/>
            <a:ext cx="11953188" cy="583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10199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443760" y="2047097"/>
            <a:ext cx="3418195" cy="39294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Info_1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443760" y="2047096"/>
            <a:ext cx="3418195" cy="39294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대괄호 27"/>
          <p:cNvSpPr/>
          <p:nvPr/>
        </p:nvSpPr>
        <p:spPr>
          <a:xfrm flipH="1">
            <a:off x="7958169" y="2037669"/>
            <a:ext cx="227801" cy="3938924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/>
        </p:nvSpPr>
        <p:spPr>
          <a:xfrm rot="16200000" flipH="1">
            <a:off x="6076022" y="156041"/>
            <a:ext cx="149929" cy="3421936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225646" y="3729053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800</a:t>
            </a:r>
            <a:r>
              <a:rPr lang="en-US" altLang="ko-KR" b="1" dirty="0" smtClean="0">
                <a:solidFill>
                  <a:schemeClr val="bg1"/>
                </a:solidFill>
              </a:rPr>
              <a:t>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26735" y="1277898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600px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09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" y="997719"/>
            <a:ext cx="11952000" cy="58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서브 화면 </a:t>
            </a:r>
            <a:r>
              <a:rPr lang="en-US" altLang="ko-KR" sz="2400" b="1" dirty="0" smtClean="0">
                <a:latin typeface="+mj-lt"/>
              </a:rPr>
              <a:t>(3)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 smtClean="0"/>
              <a:t>기능 별 설명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125689" y="997719"/>
            <a:ext cx="11953188" cy="583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44444" y="1093419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72357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399879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1001078" y="1243463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5219310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728421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10199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Image_4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219310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Image_5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728421" y="4549913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Image_6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25689" y="997719"/>
            <a:ext cx="11953188" cy="583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10199" y="2047097"/>
            <a:ext cx="1659117" cy="2072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443760" y="2047097"/>
            <a:ext cx="3418195" cy="39294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Info_1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443760" y="2047096"/>
            <a:ext cx="3418195" cy="39294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843101" y="2009388"/>
            <a:ext cx="452487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562676" y="2693301"/>
            <a:ext cx="3002439" cy="152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677751" y="2903719"/>
            <a:ext cx="27142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21. </a:t>
            </a:r>
            <a:r>
              <a:rPr lang="en-US" altLang="ko-KR" sz="1600" dirty="0" smtClean="0"/>
              <a:t>Info_1,2,3,4,5,6 …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위스키 정보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출력</a:t>
            </a:r>
            <a:endParaRPr lang="en-US" altLang="ko-KR" sz="1600" dirty="0" smtClean="0"/>
          </a:p>
          <a:p>
            <a:r>
              <a:rPr lang="en-US" altLang="ko-KR" sz="1600" dirty="0" smtClean="0"/>
              <a:t>+ </a:t>
            </a:r>
            <a:r>
              <a:rPr lang="ko-KR" altLang="en-US" sz="1600" dirty="0" smtClean="0"/>
              <a:t>마우스 </a:t>
            </a:r>
            <a:r>
              <a:rPr lang="ko-KR" altLang="en-US" sz="1600" dirty="0" err="1" smtClean="0"/>
              <a:t>호버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정보 출력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47790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57" y="22014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</a:t>
            </a:r>
            <a:r>
              <a:rPr lang="ko-KR" altLang="en-US" sz="2400" b="1" dirty="0" smtClean="0">
                <a:latin typeface="+mj-lt"/>
              </a:rPr>
              <a:t>서브 </a:t>
            </a:r>
            <a:r>
              <a:rPr lang="ko-KR" altLang="en-US" sz="2400" b="1" dirty="0" smtClean="0">
                <a:latin typeface="+mj-lt"/>
              </a:rPr>
              <a:t>화면 정리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49986" y="3939110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서브화면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변수 및 기능 정리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23365" y="4709003"/>
            <a:ext cx="4751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버튼 </a:t>
            </a:r>
            <a:r>
              <a:rPr lang="en-US" altLang="ko-KR" sz="1600" dirty="0" smtClean="0"/>
              <a:t>: </a:t>
            </a:r>
            <a:r>
              <a:rPr lang="en-US" altLang="ko-KR" sz="1600" dirty="0" smtClean="0"/>
              <a:t>Button_4 </a:t>
            </a:r>
            <a:r>
              <a:rPr lang="en-US" altLang="ko-KR" sz="1600" dirty="0" smtClean="0"/>
              <a:t>/ </a:t>
            </a:r>
            <a:r>
              <a:rPr lang="en-US" altLang="ko-KR" sz="1600" dirty="0" smtClean="0"/>
              <a:t>Button_5 </a:t>
            </a:r>
            <a:r>
              <a:rPr lang="en-US" altLang="ko-KR" sz="1600" dirty="0" smtClean="0"/>
              <a:t>/ </a:t>
            </a:r>
            <a:r>
              <a:rPr lang="en-US" altLang="ko-KR" sz="1600" dirty="0" smtClean="0"/>
              <a:t>Button_6 </a:t>
            </a:r>
            <a:r>
              <a:rPr lang="en-US" altLang="ko-KR" sz="1600" dirty="0" smtClean="0"/>
              <a:t>/ </a:t>
            </a:r>
            <a:r>
              <a:rPr lang="en-US" altLang="ko-KR" sz="1600" dirty="0" smtClean="0"/>
              <a:t>Button_7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3365" y="5162004"/>
            <a:ext cx="5412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위스키 이미지 </a:t>
            </a:r>
            <a:r>
              <a:rPr lang="en-US" altLang="ko-KR" sz="1600" dirty="0" smtClean="0"/>
              <a:t>: </a:t>
            </a:r>
            <a:r>
              <a:rPr lang="en-US" altLang="ko-KR" sz="1600" dirty="0" smtClean="0"/>
              <a:t>w_Image_1 </a:t>
            </a:r>
            <a:r>
              <a:rPr lang="en-US" altLang="ko-KR" sz="1600" dirty="0" smtClean="0"/>
              <a:t>/ </a:t>
            </a:r>
            <a:r>
              <a:rPr lang="en-US" altLang="ko-KR" sz="1600" dirty="0" smtClean="0"/>
              <a:t>w_</a:t>
            </a:r>
            <a:r>
              <a:rPr lang="en-US" altLang="ko-KR" sz="1600" dirty="0" smtClean="0"/>
              <a:t>Image_2 </a:t>
            </a:r>
            <a:r>
              <a:rPr lang="en-US" altLang="ko-KR" sz="1600" dirty="0" smtClean="0"/>
              <a:t>/ </a:t>
            </a:r>
            <a:r>
              <a:rPr lang="en-US" altLang="ko-KR" sz="1600" dirty="0" smtClean="0"/>
              <a:t>w_Image_3 …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623365" y="5615005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위스키 정보 </a:t>
            </a:r>
            <a:r>
              <a:rPr lang="en-US" altLang="ko-KR" sz="1600" dirty="0" smtClean="0"/>
              <a:t>: </a:t>
            </a:r>
            <a:r>
              <a:rPr lang="en-US" altLang="ko-KR" sz="1600" dirty="0" smtClean="0"/>
              <a:t>Info_1 / Info_2 / Info_3 …</a:t>
            </a:r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5" y="1271137"/>
            <a:ext cx="5624616" cy="274930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69891" y="1259673"/>
            <a:ext cx="3395288" cy="4516934"/>
            <a:chOff x="3601671" y="1501908"/>
            <a:chExt cx="3395288" cy="45169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671" y="1501908"/>
              <a:ext cx="3395288" cy="165961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19"/>
            <a:stretch/>
          </p:blipFill>
          <p:spPr>
            <a:xfrm>
              <a:off x="3601671" y="3161519"/>
              <a:ext cx="3395288" cy="143690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3"/>
            <a:stretch/>
          </p:blipFill>
          <p:spPr>
            <a:xfrm>
              <a:off x="3601673" y="4598426"/>
              <a:ext cx="3395286" cy="1420416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686584" y="1943204"/>
            <a:ext cx="425779" cy="1852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3"/>
          </p:cNvCxnSpPr>
          <p:nvPr/>
        </p:nvCxnSpPr>
        <p:spPr>
          <a:xfrm flipV="1">
            <a:off x="1112363" y="2035810"/>
            <a:ext cx="1692550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23" y="1259672"/>
            <a:ext cx="3395288" cy="165961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106009" y="1561075"/>
            <a:ext cx="457323" cy="5673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</p:cNvCxnSpPr>
          <p:nvPr/>
        </p:nvCxnSpPr>
        <p:spPr>
          <a:xfrm>
            <a:off x="3563332" y="1844746"/>
            <a:ext cx="1419676" cy="130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628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</a:t>
            </a:r>
            <a:r>
              <a:rPr lang="en-US" altLang="ko-KR" sz="2400" b="1" dirty="0" smtClean="0">
                <a:latin typeface="+mj-lt"/>
              </a:rPr>
              <a:t>3. </a:t>
            </a:r>
            <a:r>
              <a:rPr lang="ko-KR" altLang="en-US" sz="2400" b="1" dirty="0" smtClean="0">
                <a:latin typeface="+mj-lt"/>
              </a:rPr>
              <a:t>서비스 플로우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659" y="2655023"/>
            <a:ext cx="65710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+mj-lt"/>
              </a:rPr>
              <a:t>3.</a:t>
            </a:r>
            <a:r>
              <a:rPr lang="ko-KR" altLang="en-US" sz="6600" b="1" dirty="0">
                <a:latin typeface="+mj-lt"/>
              </a:rPr>
              <a:t> </a:t>
            </a:r>
            <a:r>
              <a:rPr lang="ko-KR" altLang="en-US" sz="6600" b="1" dirty="0" smtClean="0">
                <a:latin typeface="+mj-lt"/>
              </a:rPr>
              <a:t>서비스 플로우</a:t>
            </a:r>
            <a:endParaRPr lang="ko-KR" altLang="en-US" sz="6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5453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6557" y="22014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</a:t>
            </a:r>
            <a:r>
              <a:rPr lang="ko-KR" altLang="en-US" sz="2400" b="1" dirty="0" smtClean="0">
                <a:latin typeface="+mj-lt"/>
              </a:rPr>
              <a:t>서비스 플로우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53202" y="3987537"/>
            <a:ext cx="155542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메인화면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28670" y="2908954"/>
            <a:ext cx="155542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 버튼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028670" y="3987538"/>
            <a:ext cx="155542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입문자</a:t>
            </a:r>
            <a:endParaRPr lang="en-US" altLang="ko-KR" dirty="0"/>
          </a:p>
          <a:p>
            <a:pPr algn="ctr"/>
            <a:r>
              <a:rPr lang="ko-KR" altLang="en-US" dirty="0" smtClean="0"/>
              <a:t>가이드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028669" y="5066121"/>
            <a:ext cx="155542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찜목록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3"/>
            <a:endCxn id="12" idx="1"/>
          </p:cNvCxnSpPr>
          <p:nvPr/>
        </p:nvCxnSpPr>
        <p:spPr>
          <a:xfrm>
            <a:off x="3508625" y="4402317"/>
            <a:ext cx="5200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" idx="3"/>
            <a:endCxn id="11" idx="1"/>
          </p:cNvCxnSpPr>
          <p:nvPr/>
        </p:nvCxnSpPr>
        <p:spPr>
          <a:xfrm flipV="1">
            <a:off x="3508625" y="3323734"/>
            <a:ext cx="520045" cy="107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3" idx="3"/>
            <a:endCxn id="13" idx="1"/>
          </p:cNvCxnSpPr>
          <p:nvPr/>
        </p:nvCxnSpPr>
        <p:spPr>
          <a:xfrm>
            <a:off x="3508625" y="4402317"/>
            <a:ext cx="520044" cy="107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39808" y="2013312"/>
            <a:ext cx="1555423" cy="5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싱글몰트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339808" y="2671387"/>
            <a:ext cx="1555423" cy="5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피트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339808" y="3329462"/>
            <a:ext cx="1555423" cy="5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꼬냑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339808" y="3987537"/>
            <a:ext cx="1555423" cy="5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버번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11" idx="3"/>
            <a:endCxn id="20" idx="1"/>
          </p:cNvCxnSpPr>
          <p:nvPr/>
        </p:nvCxnSpPr>
        <p:spPr>
          <a:xfrm flipV="1">
            <a:off x="5584093" y="2272271"/>
            <a:ext cx="755715" cy="1051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3"/>
            <a:endCxn id="21" idx="1"/>
          </p:cNvCxnSpPr>
          <p:nvPr/>
        </p:nvCxnSpPr>
        <p:spPr>
          <a:xfrm flipV="1">
            <a:off x="5584093" y="2930346"/>
            <a:ext cx="755715" cy="39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1" idx="3"/>
            <a:endCxn id="22" idx="1"/>
          </p:cNvCxnSpPr>
          <p:nvPr/>
        </p:nvCxnSpPr>
        <p:spPr>
          <a:xfrm>
            <a:off x="5584093" y="3323734"/>
            <a:ext cx="755715" cy="26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1" idx="3"/>
            <a:endCxn id="23" idx="1"/>
          </p:cNvCxnSpPr>
          <p:nvPr/>
        </p:nvCxnSpPr>
        <p:spPr>
          <a:xfrm>
            <a:off x="5584093" y="3323734"/>
            <a:ext cx="755715" cy="92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1" idx="3"/>
            <a:endCxn id="38" idx="1"/>
          </p:cNvCxnSpPr>
          <p:nvPr/>
        </p:nvCxnSpPr>
        <p:spPr>
          <a:xfrm flipV="1">
            <a:off x="7895231" y="1754354"/>
            <a:ext cx="1034590" cy="1175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929821" y="1495395"/>
            <a:ext cx="1039809" cy="5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</a:t>
            </a:r>
            <a:r>
              <a:rPr lang="en-US" altLang="ko-KR" dirty="0" smtClean="0"/>
              <a:t>_1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8929821" y="2211258"/>
            <a:ext cx="1039809" cy="5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</a:t>
            </a:r>
            <a:r>
              <a:rPr lang="en-US" altLang="ko-KR" dirty="0" smtClean="0"/>
              <a:t>_2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929821" y="2926907"/>
            <a:ext cx="1039809" cy="5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</a:t>
            </a:r>
            <a:r>
              <a:rPr lang="en-US" altLang="ko-KR" dirty="0" smtClean="0"/>
              <a:t>_3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8929821" y="3644457"/>
            <a:ext cx="1039809" cy="5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</a:t>
            </a:r>
            <a:r>
              <a:rPr lang="en-US" altLang="ko-KR" dirty="0" smtClean="0"/>
              <a:t>_4</a:t>
            </a:r>
            <a:endParaRPr lang="ko-KR" altLang="en-US" dirty="0"/>
          </a:p>
        </p:txBody>
      </p:sp>
      <p:cxnSp>
        <p:nvCxnSpPr>
          <p:cNvPr id="42" name="직선 화살표 연결선 41"/>
          <p:cNvCxnSpPr>
            <a:stCxn id="21" idx="3"/>
            <a:endCxn id="39" idx="1"/>
          </p:cNvCxnSpPr>
          <p:nvPr/>
        </p:nvCxnSpPr>
        <p:spPr>
          <a:xfrm flipV="1">
            <a:off x="7895231" y="2470217"/>
            <a:ext cx="1034590" cy="460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1" idx="3"/>
            <a:endCxn id="40" idx="1"/>
          </p:cNvCxnSpPr>
          <p:nvPr/>
        </p:nvCxnSpPr>
        <p:spPr>
          <a:xfrm>
            <a:off x="7895231" y="2930346"/>
            <a:ext cx="1034590" cy="25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1" idx="3"/>
            <a:endCxn id="41" idx="1"/>
          </p:cNvCxnSpPr>
          <p:nvPr/>
        </p:nvCxnSpPr>
        <p:spPr>
          <a:xfrm>
            <a:off x="7895231" y="2930346"/>
            <a:ext cx="1034590" cy="97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1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76494" y="5539625"/>
            <a:ext cx="21204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+mj-lt"/>
              </a:rPr>
              <a:t>END.</a:t>
            </a:r>
            <a:endParaRPr lang="ko-KR" altLang="en-US" sz="6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12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endParaRPr lang="ko-KR" altLang="en-US" sz="2400" b="1" dirty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46187"/>
            <a:ext cx="11953188" cy="58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3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화면 구상도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61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362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PX</a:t>
            </a:r>
            <a:r>
              <a:rPr lang="ko-KR" altLang="en-US" sz="2400" b="1" dirty="0" smtClean="0">
                <a:latin typeface="+mj-lt"/>
              </a:rPr>
              <a:t>값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6329456" y="2184927"/>
            <a:ext cx="296945" cy="4222867"/>
          </a:xfrm>
          <a:prstGeom prst="leftBracket">
            <a:avLst>
              <a:gd name="adj" fmla="val 7831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16685" y="411169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600px</a:t>
            </a:r>
            <a:endParaRPr lang="ko-KR" altLang="en-US" b="1" dirty="0"/>
          </a:p>
        </p:txBody>
      </p:sp>
      <p:sp>
        <p:nvSpPr>
          <p:cNvPr id="16" name="왼쪽 대괄호 15"/>
          <p:cNvSpPr/>
          <p:nvPr/>
        </p:nvSpPr>
        <p:spPr>
          <a:xfrm rot="16200000">
            <a:off x="8956212" y="-458127"/>
            <a:ext cx="285290" cy="5077921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614114" y="2381059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600px</a:t>
            </a:r>
            <a:endParaRPr lang="ko-KR" altLang="en-US" b="1" dirty="0"/>
          </a:p>
        </p:txBody>
      </p:sp>
      <p:sp>
        <p:nvSpPr>
          <p:cNvPr id="18" name="왼쪽 대괄호 17"/>
          <p:cNvSpPr/>
          <p:nvPr/>
        </p:nvSpPr>
        <p:spPr>
          <a:xfrm rot="16200000" flipH="1">
            <a:off x="6044575" y="336644"/>
            <a:ext cx="95702" cy="1547780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86306" y="669308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200px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60217" y="173975"/>
            <a:ext cx="373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화면 구성에 따라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px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길이는 달라질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5" name="왼쪽 대괄호 24"/>
          <p:cNvSpPr/>
          <p:nvPr/>
        </p:nvSpPr>
        <p:spPr>
          <a:xfrm flipH="1">
            <a:off x="6975210" y="1207233"/>
            <a:ext cx="144887" cy="488991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43557" y="1257635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50px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왼쪽 대괄호 26"/>
          <p:cNvSpPr/>
          <p:nvPr/>
        </p:nvSpPr>
        <p:spPr>
          <a:xfrm flipH="1">
            <a:off x="2252381" y="1311624"/>
            <a:ext cx="67527" cy="286219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381206" y="1257635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25px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왼쪽 대괄호 29"/>
          <p:cNvSpPr/>
          <p:nvPr/>
        </p:nvSpPr>
        <p:spPr>
          <a:xfrm rot="16200000" flipH="1">
            <a:off x="1752299" y="842825"/>
            <a:ext cx="101696" cy="744550"/>
          </a:xfrm>
          <a:prstGeom prst="leftBracket">
            <a:avLst>
              <a:gd name="adj" fmla="val 4912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415595" y="71212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100px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499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기능 별 설명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41405" y="1056586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383027" y="1301086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10552" y="1314210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57019" y="1162596"/>
            <a:ext cx="1662257" cy="5719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016794" y="1312320"/>
            <a:ext cx="780854" cy="303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2626" y="1615548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372187" y="1612680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225825" y="1737631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982399" y="1612680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25314" y="3873731"/>
            <a:ext cx="10925666" cy="254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9640" y="4202530"/>
            <a:ext cx="79717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Button_1 : </a:t>
            </a:r>
            <a:r>
              <a:rPr lang="ko-KR" altLang="en-US" dirty="0" smtClean="0"/>
              <a:t>클릭 시 메뉴 노출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위스키 종류 노출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싱글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꼬냑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 Button_2 : </a:t>
            </a:r>
            <a:r>
              <a:rPr lang="ko-KR" altLang="en-US" dirty="0" smtClean="0"/>
              <a:t>클릭 시 화면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입문자용 정보 보러가기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X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Logo : </a:t>
            </a:r>
            <a:r>
              <a:rPr lang="ko-KR" altLang="en-US" dirty="0" smtClean="0"/>
              <a:t>로고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시 메인화면으로 이동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4. Button_3 : </a:t>
            </a:r>
            <a:r>
              <a:rPr lang="ko-KR" altLang="en-US" dirty="0" smtClean="0"/>
              <a:t>클릭 시 화면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X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799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" y="1055614"/>
            <a:ext cx="11953188" cy="5802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(1)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 smtClean="0">
                <a:latin typeface="+mj-lt"/>
              </a:rPr>
              <a:t>– </a:t>
            </a:r>
            <a:r>
              <a:rPr lang="ko-KR" altLang="en-US" sz="2400" b="1" dirty="0" smtClean="0">
                <a:latin typeface="+mj-lt"/>
              </a:rPr>
              <a:t>기능 별 설명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405" y="1054370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60160" y="1150070"/>
            <a:ext cx="1659117" cy="5844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8073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Button_1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1415595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Button_2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1016794" y="1300114"/>
            <a:ext cx="780854" cy="303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Button_3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141405" y="1046187"/>
            <a:ext cx="11953188" cy="581181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073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37405" y="1847842"/>
            <a:ext cx="5560243" cy="4760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Image_2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88072" y="1830520"/>
            <a:ext cx="5560243" cy="4777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7405" y="1828988"/>
            <a:ext cx="5560243" cy="4777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0027" y="5065779"/>
            <a:ext cx="10925666" cy="1326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9410" y="5245107"/>
            <a:ext cx="8621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Image_1 : </a:t>
            </a:r>
            <a:r>
              <a:rPr lang="ko-KR" altLang="en-US" dirty="0" smtClean="0"/>
              <a:t>위스키 소개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효과 </a:t>
            </a:r>
            <a:r>
              <a:rPr lang="en-US" altLang="ko-KR" dirty="0" smtClean="0"/>
              <a:t>X or </a:t>
            </a:r>
            <a:r>
              <a:rPr lang="ko-KR" altLang="en-US" dirty="0" smtClean="0"/>
              <a:t>사진에 나오는 위스키 보러가기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6. Image_2 : </a:t>
            </a:r>
            <a:r>
              <a:rPr lang="ko-KR" altLang="en-US" dirty="0" smtClean="0"/>
              <a:t>위스키 소개 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효과 </a:t>
            </a:r>
            <a:r>
              <a:rPr lang="en-US" altLang="ko-KR" dirty="0" smtClean="0"/>
              <a:t>X or </a:t>
            </a:r>
            <a:r>
              <a:rPr lang="ko-KR" altLang="en-US" dirty="0" smtClean="0"/>
              <a:t>사진에 나오는 위스키 보러가기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2196449" y="4013054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06798" y="4013054"/>
            <a:ext cx="399398" cy="345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61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035946"/>
            <a:ext cx="11952000" cy="580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36000" y="889590"/>
            <a:ext cx="11520000" cy="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557" y="220142"/>
            <a:ext cx="447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lt"/>
              </a:rPr>
              <a:t>■ 메인 화면 </a:t>
            </a:r>
            <a:r>
              <a:rPr lang="en-US" altLang="ko-KR" sz="2400" b="1" dirty="0" smtClean="0">
                <a:latin typeface="+mj-lt"/>
              </a:rPr>
              <a:t>(2)</a:t>
            </a:r>
            <a:r>
              <a:rPr lang="ko-KR" altLang="en-US" sz="2400" b="1" dirty="0" smtClean="0">
                <a:latin typeface="+mj-lt"/>
              </a:rPr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화면 </a:t>
            </a:r>
            <a:r>
              <a:rPr lang="ko-KR" altLang="en-US" sz="2400" b="1" dirty="0" smtClean="0"/>
              <a:t>구상도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1610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1005</Words>
  <Application>Microsoft Office PowerPoint</Application>
  <PresentationFormat>와이드스크린</PresentationFormat>
  <Paragraphs>357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141</cp:revision>
  <dcterms:created xsi:type="dcterms:W3CDTF">2023-08-10T08:41:44Z</dcterms:created>
  <dcterms:modified xsi:type="dcterms:W3CDTF">2023-08-16T09:12:10Z</dcterms:modified>
</cp:coreProperties>
</file>